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3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3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0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4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3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7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9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7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1E44-53E0-44F2-B6D3-1D107F789702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A4CC-16B5-43FD-97BB-EEB376C57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5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Lecture 1 </a:t>
            </a:r>
            <a:endParaRPr lang="en-GB" dirty="0"/>
          </a:p>
        </p:txBody>
      </p:sp>
      <p:pic>
        <p:nvPicPr>
          <p:cNvPr id="6" name="Picture 2" descr="C:\Users\Admin\Desktop\Scan1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r="55548" b="77825"/>
          <a:stretch/>
        </p:blipFill>
        <p:spPr bwMode="auto">
          <a:xfrm>
            <a:off x="457200" y="1055132"/>
            <a:ext cx="3810000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can1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2645" r="56738" b="10505"/>
          <a:stretch/>
        </p:blipFill>
        <p:spPr bwMode="auto">
          <a:xfrm>
            <a:off x="4120342" y="333554"/>
            <a:ext cx="4871258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Scan1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47741" r="55549" b="27795"/>
          <a:stretch/>
        </p:blipFill>
        <p:spPr bwMode="auto">
          <a:xfrm>
            <a:off x="76200" y="75859"/>
            <a:ext cx="4274302" cy="37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can1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r="52859" b="52275"/>
          <a:stretch/>
        </p:blipFill>
        <p:spPr bwMode="auto">
          <a:xfrm>
            <a:off x="0" y="838200"/>
            <a:ext cx="4495800" cy="49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Scan1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3" r="52859" b="21060"/>
          <a:stretch/>
        </p:blipFill>
        <p:spPr bwMode="auto">
          <a:xfrm>
            <a:off x="4495800" y="1142900"/>
            <a:ext cx="4550507" cy="42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44037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A/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pPr lvl="0"/>
            <a:r>
              <a:rPr lang="en-US" dirty="0"/>
              <a:t>A lot of people speak English.  -  English is spoken by a lot of  people. (p)</a:t>
            </a:r>
            <a:endParaRPr lang="en-GB" dirty="0"/>
          </a:p>
          <a:p>
            <a:pPr lvl="0"/>
            <a:r>
              <a:rPr lang="en-US" dirty="0"/>
              <a:t>She eats eggs in the morning.  -  Eggs are eaten in the morning.  (p)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2413337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B/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pPr lvl="0"/>
            <a:r>
              <a:rPr lang="en-US" dirty="0"/>
              <a:t>Someone stole my camera yesterday. – My camera was stolen yesterday.(p) </a:t>
            </a:r>
            <a:endParaRPr lang="en-GB" dirty="0"/>
          </a:p>
          <a:p>
            <a:pPr lvl="0"/>
            <a:r>
              <a:rPr lang="en-US" dirty="0" err="1"/>
              <a:t>Zeki</a:t>
            </a:r>
            <a:r>
              <a:rPr lang="en-US" dirty="0"/>
              <a:t> washed the apples. – The apples were washed by </a:t>
            </a:r>
            <a:r>
              <a:rPr lang="en-US" dirty="0" err="1"/>
              <a:t>Zeki</a:t>
            </a:r>
            <a:r>
              <a:rPr lang="en-US" dirty="0"/>
              <a:t> (p)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4800" y="4281714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C/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pPr lvl="0"/>
            <a:r>
              <a:rPr lang="en-US" dirty="0"/>
              <a:t>He will sell the car tomorrow. – The car will be sold tomorrow. (p) </a:t>
            </a:r>
            <a:endParaRPr lang="en-GB" dirty="0"/>
          </a:p>
          <a:p>
            <a:pPr lvl="0"/>
            <a:r>
              <a:rPr lang="en-US" dirty="0"/>
              <a:t>I shall take him to a doctor. – He will be taken to a doctor. (p)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D/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pPr lvl="0"/>
            <a:r>
              <a:rPr lang="en-US" dirty="0"/>
              <a:t>She is opening all the windows. – All the windows are being opened. (p)</a:t>
            </a:r>
            <a:endParaRPr lang="en-GB" dirty="0"/>
          </a:p>
          <a:p>
            <a:pPr lvl="0"/>
            <a:r>
              <a:rPr lang="en-US" dirty="0"/>
              <a:t>They are building a new house here – A new house is being built here. (p)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E/ 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pPr lvl="0"/>
            <a:r>
              <a:rPr lang="en-US" dirty="0"/>
              <a:t>She was cleaning the doors.- The doors were being cleaned. (p)</a:t>
            </a:r>
            <a:endParaRPr lang="en-GB" dirty="0"/>
          </a:p>
          <a:p>
            <a:pPr lvl="0"/>
            <a:r>
              <a:rPr lang="en-US" dirty="0"/>
              <a:t>We were drawing a big map.- A big map was drawn. (p)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1000" y="3454124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F/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pPr lvl="0"/>
            <a:r>
              <a:rPr lang="en-US" dirty="0"/>
              <a:t>John has broken these glasses already.- These glasses have been broken by John    </a:t>
            </a:r>
            <a:endParaRPr lang="en-GB" dirty="0"/>
          </a:p>
          <a:p>
            <a:r>
              <a:rPr lang="en-US" dirty="0"/>
              <a:t>                                                                                 already. </a:t>
            </a:r>
            <a:endParaRPr lang="en-GB" dirty="0"/>
          </a:p>
          <a:p>
            <a:pPr lvl="0"/>
            <a:r>
              <a:rPr lang="en-US" dirty="0"/>
              <a:t>They have cut down the tree. – The tree has been cut down. (p)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3829" y="5181600"/>
            <a:ext cx="8385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G/</a:t>
            </a:r>
            <a:endParaRPr lang="en-GB" dirty="0"/>
          </a:p>
          <a:p>
            <a:r>
              <a:rPr lang="en-US" dirty="0"/>
              <a:t>Examples: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 lvl="0"/>
            <a:r>
              <a:rPr lang="en-US" dirty="0"/>
              <a:t>He said he had lost the new watch. -  He said the new watch had been lost 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640" cy="5029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Collect  100 samples from station A and B</a:t>
            </a:r>
            <a:endParaRPr lang="en-GB" dirty="0"/>
          </a:p>
          <a:p>
            <a:pPr lvl="0"/>
            <a:r>
              <a:rPr lang="en-US" dirty="0"/>
              <a:t>Remove the digestive canals from each sample and separate each sample depending on the sample location and species.  </a:t>
            </a:r>
            <a:endParaRPr lang="en-GB" dirty="0"/>
          </a:p>
          <a:p>
            <a:pPr lvl="0"/>
            <a:r>
              <a:rPr lang="en-US" dirty="0"/>
              <a:t>Test the content of digestive canals under the dissecting microscope type Zeist T300 and compound microscope type Olympus A200 </a:t>
            </a:r>
            <a:endParaRPr lang="en-GB" dirty="0"/>
          </a:p>
          <a:p>
            <a:pPr lvl="0"/>
            <a:r>
              <a:rPr lang="en-US" dirty="0"/>
              <a:t>To examine the microorganisms in the food , dissolve small part of food in distilled water and take one drop  on glass slide and examine it on compound microscope     </a:t>
            </a:r>
            <a:endParaRPr lang="en-GB" dirty="0"/>
          </a:p>
          <a:p>
            <a:pPr lvl="0"/>
            <a:r>
              <a:rPr lang="en-US" dirty="0"/>
              <a:t>Classify the food items using the taxonomy books  (give examples: references )</a:t>
            </a:r>
            <a:endParaRPr lang="en-GB" dirty="0"/>
          </a:p>
          <a:p>
            <a:pPr lvl="0"/>
            <a:r>
              <a:rPr lang="en-US" dirty="0"/>
              <a:t>Use T- test for statistics analysis to find the significant values. 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544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Rewrite this material using passive text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346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2018-09-28T09:19:44Z</dcterms:created>
  <dcterms:modified xsi:type="dcterms:W3CDTF">2018-09-28T10:51:28Z</dcterms:modified>
</cp:coreProperties>
</file>